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1853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1950" y="980390"/>
            <a:ext cx="10807700" cy="1850846"/>
            <a:chOff x="361950" y="729639"/>
            <a:chExt cx="10807700" cy="185084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29639"/>
              <a:ext cx="10807700" cy="1195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一、选择与所给单词同类的一项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将其序号填在相应的横线上。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953775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A.restaurant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B.American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C.next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D.tour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guide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矩形 18"/>
          <p:cNvSpPr>
            <a:spLocks noChangeAspect="1"/>
          </p:cNvSpPr>
          <p:nvPr/>
        </p:nvSpPr>
        <p:spPr>
          <a:xfrm>
            <a:off x="361950" y="291477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1.shop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2.behind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3.driver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doctor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4.Chinese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Italian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34952" y="47441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736701" y="35624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304653" y="298678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694341" y="41618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19807"/>
            <a:ext cx="10807700" cy="5567268"/>
            <a:chOff x="361950" y="719807"/>
            <a:chExt cx="10807700" cy="556726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565411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二、根据图片提示完成句子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03.eps" descr="id:214748731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49069" y="767283"/>
              <a:ext cx="4176464" cy="2646516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4008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1.There is a window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wall.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shoes are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bed.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football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bed.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4.The bed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window.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5.The dog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door.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578846" y="330019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83928" y="3884973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72805" y="4489412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82615" y="5064355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near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918337" y="5655578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behin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27564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new park near my house.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fine day today. My family and I are in the park now. On my left, there is a cafe. On my right, there is a big lake. There are many flowers and trees beside the lake.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small hill behind the lake. Near the lake, there is a sign. It says, “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swim in the lake!” There is a playground in the middle of the park. There are some small shops near the gate. The park is so beautiful. We like it very much.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park near my house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A.new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beautiful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B.old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beautiful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C.small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new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)2.Is there a cafe in the park?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485" y="8938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485" y="32504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07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2485" y="12631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4385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5890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32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)3.People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lake.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A.swim	B.fish	C.boat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shops in the park are not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A.small	B.big	C.good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)5.Do they like the park?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A.Yes, they do.	B.No, they don’t.	C.We don’t know.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42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201</Words>
  <Application>Microsoft Office PowerPoint</Application>
  <PresentationFormat>自定义</PresentationFormat>
  <Paragraphs>56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